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9A38881-2382-462D-81CE-B11EAABBAC1A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AAFE928-01CE-4D30-A6C3-69B975C0F8D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2.wav"/><Relationship Id="rId7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5" Type="http://schemas.microsoft.com/office/2007/relationships/media" Target="../media/media3.wav"/><Relationship Id="rId10" Type="http://schemas.openxmlformats.org/officeDocument/2006/relationships/image" Target="../media/image4.png"/><Relationship Id="rId4" Type="http://schemas.openxmlformats.org/officeDocument/2006/relationships/audio" Target="../media/media2.wav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5" Type="http://schemas.openxmlformats.org/officeDocument/2006/relationships/image" Target="../media/image3.png"/><Relationship Id="rId4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5" Type="http://schemas.openxmlformats.org/officeDocument/2006/relationships/image" Target="../media/image3.png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3.png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3.png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3.png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3.png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3.png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>
            <a:off x="0" y="5181600"/>
            <a:ext cx="2819400" cy="1676400"/>
          </a:xfrm>
        </p:spPr>
        <p:txBody>
          <a:bodyPr/>
          <a:lstStyle/>
          <a:p>
            <a:r>
              <a:rPr lang="en-US" b="1" dirty="0" err="1" smtClean="0">
                <a:solidFill>
                  <a:srgbClr val="002060"/>
                </a:solidFill>
              </a:rPr>
              <a:t>Por</a:t>
            </a:r>
            <a:r>
              <a:rPr lang="en-US" b="1" dirty="0" smtClean="0">
                <a:solidFill>
                  <a:srgbClr val="002060"/>
                </a:solidFill>
              </a:rPr>
              <a:t>: Elena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El </a:t>
            </a:r>
            <a:r>
              <a:rPr lang="en-US" dirty="0" err="1">
                <a:solidFill>
                  <a:srgbClr val="002060"/>
                </a:solidFill>
              </a:rPr>
              <a:t>p</a:t>
            </a:r>
            <a:r>
              <a:rPr lang="en-US" dirty="0" err="1" smtClean="0">
                <a:solidFill>
                  <a:srgbClr val="002060"/>
                </a:solidFill>
              </a:rPr>
              <a:t>royecto</a:t>
            </a:r>
            <a:r>
              <a:rPr lang="en-US" dirty="0" smtClean="0">
                <a:solidFill>
                  <a:srgbClr val="002060"/>
                </a:solidFill>
              </a:rPr>
              <a:t> de </a:t>
            </a:r>
            <a:r>
              <a:rPr lang="en-US" dirty="0" err="1">
                <a:solidFill>
                  <a:srgbClr val="002060"/>
                </a:solidFill>
              </a:rPr>
              <a:t>m</a:t>
            </a:r>
            <a:r>
              <a:rPr lang="en-US" dirty="0" err="1" smtClean="0">
                <a:solidFill>
                  <a:srgbClr val="002060"/>
                </a:solidFill>
              </a:rPr>
              <a:t>is</a:t>
            </a:r>
            <a:r>
              <a:rPr lang="en-US" dirty="0" smtClean="0">
                <a:solidFill>
                  <a:srgbClr val="002060"/>
                </a:solidFill>
              </a:rPr>
              <a:t>   </a:t>
            </a:r>
            <a:r>
              <a:rPr lang="en-US" dirty="0" err="1" smtClean="0">
                <a:solidFill>
                  <a:srgbClr val="002060"/>
                </a:solidFill>
              </a:rPr>
              <a:t>gustos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1266" name="Picture 2" descr="C:\Documents and Settings\ajuleff\Local Settings\Temporary Internet Files\Content.IE5\TM6ZM771\MP900433159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997" y="2434756"/>
            <a:ext cx="6663422" cy="442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4" name="Audio 1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7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7090">
        <p14:shred/>
      </p:transition>
    </mc:Choice>
    <mc:Fallback xmlns="">
      <p:transition spd="slow" advTm="70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 </a:t>
            </a:r>
            <a:r>
              <a:rPr lang="en-US" dirty="0" err="1">
                <a:solidFill>
                  <a:srgbClr val="002060"/>
                </a:solidFill>
              </a:rPr>
              <a:t>G</a:t>
            </a:r>
            <a:r>
              <a:rPr lang="en-US" dirty="0" err="1" smtClean="0">
                <a:solidFill>
                  <a:srgbClr val="002060"/>
                </a:solidFill>
              </a:rPr>
              <a:t>usta</a:t>
            </a:r>
            <a:r>
              <a:rPr lang="en-US" dirty="0" smtClean="0">
                <a:solidFill>
                  <a:srgbClr val="002060"/>
                </a:solidFill>
              </a:rPr>
              <a:t> El </a:t>
            </a:r>
            <a:r>
              <a:rPr lang="en-US" dirty="0" err="1" smtClean="0">
                <a:solidFill>
                  <a:srgbClr val="002060"/>
                </a:solidFill>
              </a:rPr>
              <a:t>Pollo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Documents and Settings\ajuleff\Local Settings\Temporary Internet Files\Content.IE5\WFQOK9LS\MC900331609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1447800"/>
            <a:ext cx="5330748" cy="477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4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5567">
        <p:cut/>
      </p:transition>
    </mc:Choice>
    <mc:Fallback xmlns="">
      <p:transition advTm="5567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juleff\Local Settings\Temporary Internet Files\Content.IE5\TM6ZM771\MC900412500[1].wm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6569" y="3357358"/>
            <a:ext cx="2292036" cy="93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20488011">
            <a:off x="304800" y="228600"/>
            <a:ext cx="7728586" cy="11430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 </a:t>
            </a:r>
            <a:r>
              <a:rPr lang="en-US" dirty="0" err="1">
                <a:solidFill>
                  <a:srgbClr val="002060"/>
                </a:solidFill>
              </a:rPr>
              <a:t>G</a:t>
            </a:r>
            <a:r>
              <a:rPr lang="en-US" dirty="0" err="1" smtClean="0">
                <a:solidFill>
                  <a:srgbClr val="002060"/>
                </a:solidFill>
              </a:rPr>
              <a:t>usta</a:t>
            </a:r>
            <a:r>
              <a:rPr lang="en-US" dirty="0" smtClean="0">
                <a:solidFill>
                  <a:srgbClr val="002060"/>
                </a:solidFill>
              </a:rPr>
              <a:t> El </a:t>
            </a:r>
            <a:r>
              <a:rPr lang="en-US" dirty="0" err="1" smtClean="0">
                <a:solidFill>
                  <a:srgbClr val="002060"/>
                </a:solidFill>
              </a:rPr>
              <a:t>Pescado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72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740">
        <p14:flash/>
      </p:transition>
    </mc:Choice>
    <mc:Fallback xmlns="">
      <p:transition spd="slow" advTm="27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 </a:t>
            </a:r>
            <a:r>
              <a:rPr lang="en-US" dirty="0" err="1">
                <a:solidFill>
                  <a:srgbClr val="002060"/>
                </a:solidFill>
              </a:rPr>
              <a:t>G</a:t>
            </a:r>
            <a:r>
              <a:rPr lang="en-US" dirty="0" err="1" smtClean="0">
                <a:solidFill>
                  <a:srgbClr val="002060"/>
                </a:solidFill>
              </a:rPr>
              <a:t>ustan</a:t>
            </a:r>
            <a:r>
              <a:rPr lang="en-US" dirty="0" smtClean="0">
                <a:solidFill>
                  <a:srgbClr val="002060"/>
                </a:solidFill>
              </a:rPr>
              <a:t> Las Uvas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0242" name="Picture 2" descr="C:\Documents and Settings\ajuleff\Local Settings\Temporary Internet Files\Content.IE5\UYED67G5\MP900049618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41816"/>
            <a:ext cx="6607791" cy="442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udio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9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6246">
        <p14:flash/>
      </p:transition>
    </mc:Choice>
    <mc:Fallback xmlns="">
      <p:transition spd="slow" advTm="62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 </a:t>
            </a:r>
            <a:r>
              <a:rPr lang="en-US" dirty="0" err="1" smtClean="0">
                <a:solidFill>
                  <a:srgbClr val="002060"/>
                </a:solidFill>
              </a:rPr>
              <a:t>Gusta</a:t>
            </a:r>
            <a:r>
              <a:rPr lang="en-US" dirty="0" smtClean="0">
                <a:solidFill>
                  <a:srgbClr val="002060"/>
                </a:solidFill>
              </a:rPr>
              <a:t> El </a:t>
            </a:r>
            <a:r>
              <a:rPr lang="en-US" dirty="0" err="1" smtClean="0">
                <a:solidFill>
                  <a:srgbClr val="002060"/>
                </a:solidFill>
              </a:rPr>
              <a:t>Elote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Documents and Settings\ajuleff\Local Settings\Temporary Internet Files\Content.IE5\BVUY983Z\MC90041356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5002794" cy="522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40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445">
        <p:dissolve/>
      </p:transition>
    </mc:Choice>
    <mc:Fallback xmlns="">
      <p:transition spd="slow" advTm="5445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 </a:t>
            </a:r>
            <a:r>
              <a:rPr lang="en-US" dirty="0" err="1" smtClean="0">
                <a:solidFill>
                  <a:srgbClr val="002060"/>
                </a:solidFill>
              </a:rPr>
              <a:t>Gusta</a:t>
            </a:r>
            <a:r>
              <a:rPr lang="en-US" dirty="0" smtClean="0">
                <a:solidFill>
                  <a:srgbClr val="002060"/>
                </a:solidFill>
              </a:rPr>
              <a:t> El </a:t>
            </a:r>
            <a:r>
              <a:rPr lang="en-US" dirty="0" err="1" smtClean="0">
                <a:solidFill>
                  <a:srgbClr val="002060"/>
                </a:solidFill>
              </a:rPr>
              <a:t>Perrito</a:t>
            </a:r>
            <a:r>
              <a:rPr lang="en-US" dirty="0" smtClean="0">
                <a:solidFill>
                  <a:srgbClr val="002060"/>
                </a:solidFill>
              </a:rPr>
              <a:t> Caliente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Documents and Settings\ajuleff\Local Settings\Temporary Internet Files\Content.IE5\TM6ZM771\MC90000176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2600"/>
            <a:ext cx="6182106" cy="447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44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911">
        <p:blinds dir="vert"/>
      </p:transition>
    </mc:Choice>
    <mc:Fallback xmlns="">
      <p:transition spd="slow" advTm="5911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 </a:t>
            </a:r>
            <a:r>
              <a:rPr lang="en-US" dirty="0" err="1" smtClean="0">
                <a:solidFill>
                  <a:srgbClr val="002060"/>
                </a:solidFill>
              </a:rPr>
              <a:t>Gusta</a:t>
            </a:r>
            <a:r>
              <a:rPr lang="en-US" dirty="0" smtClean="0">
                <a:solidFill>
                  <a:srgbClr val="002060"/>
                </a:solidFill>
              </a:rPr>
              <a:t> La </a:t>
            </a:r>
            <a:r>
              <a:rPr lang="en-US" dirty="0" err="1" smtClean="0">
                <a:solidFill>
                  <a:srgbClr val="002060"/>
                </a:solidFill>
              </a:rPr>
              <a:t>Crema</a:t>
            </a:r>
            <a:r>
              <a:rPr lang="en-US" dirty="0" smtClean="0">
                <a:solidFill>
                  <a:srgbClr val="002060"/>
                </a:solidFill>
              </a:rPr>
              <a:t> De </a:t>
            </a:r>
            <a:r>
              <a:rPr lang="en-US" dirty="0" err="1" smtClean="0">
                <a:solidFill>
                  <a:srgbClr val="002060"/>
                </a:solidFill>
              </a:rPr>
              <a:t>Cacahuates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Documents and Settings\ajuleff\Local Settings\Temporary Internet Files\Content.IE5\WFQOK9LS\MC90032531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14958"/>
            <a:ext cx="4658563" cy="497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22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926">
        <p14:ripple/>
      </p:transition>
    </mc:Choice>
    <mc:Fallback xmlns="">
      <p:transition spd="slow" advTm="59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 </a:t>
            </a:r>
            <a:r>
              <a:rPr lang="en-US" dirty="0" err="1">
                <a:solidFill>
                  <a:srgbClr val="002060"/>
                </a:solidFill>
              </a:rPr>
              <a:t>G</a:t>
            </a:r>
            <a:r>
              <a:rPr lang="en-US" dirty="0" err="1" smtClean="0">
                <a:solidFill>
                  <a:srgbClr val="002060"/>
                </a:solidFill>
              </a:rPr>
              <a:t>ustan</a:t>
            </a:r>
            <a:r>
              <a:rPr lang="en-US" dirty="0" smtClean="0">
                <a:solidFill>
                  <a:srgbClr val="002060"/>
                </a:solidFill>
              </a:rPr>
              <a:t> Los </a:t>
            </a:r>
            <a:r>
              <a:rPr lang="en-US" dirty="0" err="1" smtClean="0">
                <a:solidFill>
                  <a:srgbClr val="002060"/>
                </a:solidFill>
              </a:rPr>
              <a:t>Dulces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Documents and Settings\ajuleff\Local Settings\Temporary Internet Files\Content.IE5\BVUY983Z\MC90043632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40187"/>
            <a:ext cx="5581650" cy="558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48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500">
        <p14:flythrough/>
      </p:transition>
    </mc:Choice>
    <mc:Fallback xmlns="">
      <p:transition spd="slow" advTm="6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 </a:t>
            </a:r>
            <a:r>
              <a:rPr lang="en-US" dirty="0" err="1" smtClean="0">
                <a:solidFill>
                  <a:srgbClr val="002060"/>
                </a:solidFill>
              </a:rPr>
              <a:t>Gustan</a:t>
            </a:r>
            <a:r>
              <a:rPr lang="en-US" dirty="0" smtClean="0">
                <a:solidFill>
                  <a:srgbClr val="002060"/>
                </a:solidFill>
              </a:rPr>
              <a:t> Las </a:t>
            </a:r>
            <a:r>
              <a:rPr lang="en-US" dirty="0" err="1" smtClean="0">
                <a:solidFill>
                  <a:srgbClr val="002060"/>
                </a:solidFill>
              </a:rPr>
              <a:t>Galletas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Documents and Settings\ajuleff\Local Settings\Temporary Internet Files\Content.IE5\UYED67G5\MC90023254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6988090" cy="403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28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618">
        <p14:window dir="vert"/>
      </p:transition>
    </mc:Choice>
    <mc:Fallback xmlns="">
      <p:transition spd="slow" advTm="46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 </a:t>
            </a:r>
            <a:r>
              <a:rPr lang="en-US" dirty="0" err="1" smtClean="0">
                <a:solidFill>
                  <a:srgbClr val="002060"/>
                </a:solidFill>
              </a:rPr>
              <a:t>Gusta</a:t>
            </a:r>
            <a:r>
              <a:rPr lang="en-US" dirty="0" smtClean="0">
                <a:solidFill>
                  <a:srgbClr val="002060"/>
                </a:solidFill>
              </a:rPr>
              <a:t> La </a:t>
            </a:r>
            <a:r>
              <a:rPr lang="en-US" dirty="0" err="1" smtClean="0">
                <a:solidFill>
                  <a:srgbClr val="002060"/>
                </a:solidFill>
              </a:rPr>
              <a:t>Leche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Documents and Settings\ajuleff\Local Settings\Temporary Internet Files\Content.IE5\TM6ZM771\MC90025076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838200"/>
            <a:ext cx="4651972" cy="565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68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4">
        <p14:ferris dir="l"/>
      </p:transition>
    </mc:Choice>
    <mc:Fallback xmlns="">
      <p:transition spd="slow" advTm="60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 </a:t>
            </a:r>
            <a:r>
              <a:rPr lang="en-US" dirty="0" err="1">
                <a:solidFill>
                  <a:srgbClr val="002060"/>
                </a:solidFill>
              </a:rPr>
              <a:t>G</a:t>
            </a:r>
            <a:r>
              <a:rPr lang="en-US" dirty="0" err="1" smtClean="0">
                <a:solidFill>
                  <a:srgbClr val="002060"/>
                </a:solidFill>
              </a:rPr>
              <a:t>usta</a:t>
            </a:r>
            <a:r>
              <a:rPr lang="en-US" dirty="0" smtClean="0">
                <a:solidFill>
                  <a:srgbClr val="002060"/>
                </a:solidFill>
              </a:rPr>
              <a:t> El </a:t>
            </a:r>
            <a:r>
              <a:rPr lang="en-US" dirty="0" err="1" smtClean="0">
                <a:solidFill>
                  <a:srgbClr val="002060"/>
                </a:solidFill>
              </a:rPr>
              <a:t>Auga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Documents and Settings\ajuleff\Local Settings\Temporary Internet Files\Content.IE5\UYED67G5\MC900441752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281" y="457200"/>
            <a:ext cx="60198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9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2047">
        <p14:glitter pattern="hexagon"/>
      </p:transition>
    </mc:Choice>
    <mc:Fallback xmlns="">
      <p:transition spd="slow" advTm="204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61</TotalTime>
  <Words>51</Words>
  <Application>Microsoft Office PowerPoint</Application>
  <PresentationFormat>On-screen Show (4:3)</PresentationFormat>
  <Paragraphs>12</Paragraphs>
  <Slides>11</Slides>
  <Notes>0</Notes>
  <HiddenSlides>0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Mylar</vt:lpstr>
      <vt:lpstr>El proyecto de mis   gustos </vt:lpstr>
      <vt:lpstr>Me Gustan Las Uvas</vt:lpstr>
      <vt:lpstr>Me Gusta El Elote</vt:lpstr>
      <vt:lpstr>Me Gusta El Perrito Caliente</vt:lpstr>
      <vt:lpstr>Me Gusta La Crema De Cacahuates</vt:lpstr>
      <vt:lpstr>Me Gustan Los Dulces</vt:lpstr>
      <vt:lpstr>Me Gustan Las Galletas</vt:lpstr>
      <vt:lpstr>Me Gusta La Leche</vt:lpstr>
      <vt:lpstr>Me Gusta El Auga</vt:lpstr>
      <vt:lpstr>Me Gusta El Pollo</vt:lpstr>
      <vt:lpstr>Me Gusta El Pescado</vt:lpstr>
    </vt:vector>
  </TitlesOfParts>
  <Company>School District of Clear Lake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proyecto de mis   gustos</dc:title>
  <dc:creator>School District of Clear Lake</dc:creator>
  <cp:lastModifiedBy>School District of Clear Lake</cp:lastModifiedBy>
  <cp:revision>9</cp:revision>
  <dcterms:created xsi:type="dcterms:W3CDTF">2012-01-09T16:13:17Z</dcterms:created>
  <dcterms:modified xsi:type="dcterms:W3CDTF">2012-01-16T16:23:07Z</dcterms:modified>
</cp:coreProperties>
</file>